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57" r:id="rId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48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Date Placeholder 29"/>
          <p:cNvSpPr>
            <a:spLocks noGrp="1"/>
          </p:cNvSpPr>
          <p:nvPr>
            <p:ph type="dt" sz="half" idx="10"/>
          </p:nvPr>
        </p:nvSpPr>
        <p:spPr/>
        <p:txBody>
          <a:bodyPr/>
          <a:lstStyle/>
          <a:p>
            <a:fld id="{9B67AFE2-8CAB-4906-84EB-0317E982112A}" type="datetimeFigureOut">
              <a:rPr lang="es-ES" smtClean="0">
                <a:solidFill>
                  <a:srgbClr val="DBF5F9">
                    <a:shade val="90000"/>
                  </a:srgbClr>
                </a:solidFill>
              </a:rPr>
              <a:pPr/>
              <a:t>22/01/2015</a:t>
            </a:fld>
            <a:endParaRPr lang="es-ES">
              <a:solidFill>
                <a:srgbClr val="DBF5F9">
                  <a:shade val="90000"/>
                </a:srgbClr>
              </a:solidFill>
            </a:endParaRPr>
          </a:p>
        </p:txBody>
      </p:sp>
      <p:sp>
        <p:nvSpPr>
          <p:cNvPr id="19" name="Footer Placeholder 18"/>
          <p:cNvSpPr>
            <a:spLocks noGrp="1"/>
          </p:cNvSpPr>
          <p:nvPr>
            <p:ph type="ftr" sz="quarter" idx="11"/>
          </p:nvPr>
        </p:nvSpPr>
        <p:spPr/>
        <p:txBody>
          <a:bodyPr/>
          <a:lstStyle/>
          <a:p>
            <a:endParaRPr lang="es-ES">
              <a:solidFill>
                <a:srgbClr val="DBF5F9">
                  <a:shade val="90000"/>
                </a:srgbClr>
              </a:solidFill>
            </a:endParaRPr>
          </a:p>
        </p:txBody>
      </p:sp>
      <p:sp>
        <p:nvSpPr>
          <p:cNvPr id="27" name="Slide Number Placeholder 26"/>
          <p:cNvSpPr>
            <a:spLocks noGrp="1"/>
          </p:cNvSpPr>
          <p:nvPr>
            <p:ph type="sldNum" sz="quarter" idx="12"/>
          </p:nvPr>
        </p:nvSpPr>
        <p:spPr/>
        <p:txBody>
          <a:bodyPr/>
          <a:lstStyle/>
          <a:p>
            <a:fld id="{4027F278-DCB3-459E-ACF8-44B224981EF9}" type="slidenum">
              <a:rPr lang="es-ES" smtClean="0">
                <a:solidFill>
                  <a:srgbClr val="DBF5F9">
                    <a:shade val="90000"/>
                  </a:srgbClr>
                </a:solidFill>
              </a:rPr>
              <a:pPr/>
              <a:t>‹Nº›</a:t>
            </a:fld>
            <a:endParaRPr lang="es-ES">
              <a:solidFill>
                <a:srgbClr val="DBF5F9">
                  <a:shade val="90000"/>
                </a:srgbClr>
              </a:solidFill>
            </a:endParaRPr>
          </a:p>
        </p:txBody>
      </p:sp>
    </p:spTree>
    <p:extLst>
      <p:ext uri="{BB962C8B-B14F-4D97-AF65-F5344CB8AC3E}">
        <p14:creationId xmlns:p14="http://schemas.microsoft.com/office/powerpoint/2010/main" val="328836995"/>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9B67AFE2-8CAB-4906-84EB-0317E982112A}" type="datetimeFigureOut">
              <a:rPr lang="es-ES" smtClean="0">
                <a:solidFill>
                  <a:srgbClr val="04617B">
                    <a:shade val="90000"/>
                  </a:srgbClr>
                </a:solidFill>
              </a:rPr>
              <a:pPr/>
              <a:t>22/01/2015</a:t>
            </a:fld>
            <a:endParaRPr lang="es-ES">
              <a:solidFill>
                <a:srgbClr val="04617B">
                  <a:shade val="90000"/>
                </a:srgbClr>
              </a:solidFill>
            </a:endParaRPr>
          </a:p>
        </p:txBody>
      </p:sp>
      <p:sp>
        <p:nvSpPr>
          <p:cNvPr id="5" name="Footer Placeholder 4"/>
          <p:cNvSpPr>
            <a:spLocks noGrp="1"/>
          </p:cNvSpPr>
          <p:nvPr>
            <p:ph type="ftr" sz="quarter" idx="11"/>
          </p:nvPr>
        </p:nvSpPr>
        <p:spPr/>
        <p:txBody>
          <a:bodyPr/>
          <a:lstStyle/>
          <a:p>
            <a:endParaRPr lang="es-ES">
              <a:solidFill>
                <a:srgbClr val="04617B">
                  <a:shade val="90000"/>
                </a:srgbClr>
              </a:solidFill>
            </a:endParaRPr>
          </a:p>
        </p:txBody>
      </p:sp>
      <p:sp>
        <p:nvSpPr>
          <p:cNvPr id="6" name="Slide Number Placeholder 5"/>
          <p:cNvSpPr>
            <a:spLocks noGrp="1"/>
          </p:cNvSpPr>
          <p:nvPr>
            <p:ph type="sldNum" sz="quarter" idx="12"/>
          </p:nvPr>
        </p:nvSpPr>
        <p:spPr/>
        <p:txBody>
          <a:bodyPr/>
          <a:lstStyle/>
          <a:p>
            <a:fld id="{4027F278-DCB3-459E-ACF8-44B224981EF9}" type="slidenum">
              <a:rPr lang="es-ES" smtClean="0">
                <a:solidFill>
                  <a:srgbClr val="04617B">
                    <a:shade val="90000"/>
                  </a:srgbClr>
                </a:solidFill>
              </a:rPr>
              <a:pPr/>
              <a:t>‹Nº›</a:t>
            </a:fld>
            <a:endParaRPr lang="es-ES">
              <a:solidFill>
                <a:srgbClr val="04617B">
                  <a:shade val="90000"/>
                </a:srgbClr>
              </a:solidFill>
            </a:endParaRPr>
          </a:p>
        </p:txBody>
      </p:sp>
    </p:spTree>
    <p:extLst>
      <p:ext uri="{BB962C8B-B14F-4D97-AF65-F5344CB8AC3E}">
        <p14:creationId xmlns:p14="http://schemas.microsoft.com/office/powerpoint/2010/main" val="14899231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9B67AFE2-8CAB-4906-84EB-0317E982112A}" type="datetimeFigureOut">
              <a:rPr lang="es-ES" smtClean="0">
                <a:solidFill>
                  <a:srgbClr val="04617B">
                    <a:shade val="90000"/>
                  </a:srgbClr>
                </a:solidFill>
              </a:rPr>
              <a:pPr/>
              <a:t>22/01/2015</a:t>
            </a:fld>
            <a:endParaRPr lang="es-ES">
              <a:solidFill>
                <a:srgbClr val="04617B">
                  <a:shade val="90000"/>
                </a:srgbClr>
              </a:solidFill>
            </a:endParaRPr>
          </a:p>
        </p:txBody>
      </p:sp>
      <p:sp>
        <p:nvSpPr>
          <p:cNvPr id="5" name="Footer Placeholder 4"/>
          <p:cNvSpPr>
            <a:spLocks noGrp="1"/>
          </p:cNvSpPr>
          <p:nvPr>
            <p:ph type="ftr" sz="quarter" idx="11"/>
          </p:nvPr>
        </p:nvSpPr>
        <p:spPr/>
        <p:txBody>
          <a:bodyPr/>
          <a:lstStyle/>
          <a:p>
            <a:endParaRPr lang="es-ES">
              <a:solidFill>
                <a:srgbClr val="04617B">
                  <a:shade val="90000"/>
                </a:srgbClr>
              </a:solidFill>
            </a:endParaRPr>
          </a:p>
        </p:txBody>
      </p:sp>
      <p:sp>
        <p:nvSpPr>
          <p:cNvPr id="6" name="Slide Number Placeholder 5"/>
          <p:cNvSpPr>
            <a:spLocks noGrp="1"/>
          </p:cNvSpPr>
          <p:nvPr>
            <p:ph type="sldNum" sz="quarter" idx="12"/>
          </p:nvPr>
        </p:nvSpPr>
        <p:spPr/>
        <p:txBody>
          <a:bodyPr/>
          <a:lstStyle/>
          <a:p>
            <a:fld id="{4027F278-DCB3-459E-ACF8-44B224981EF9}" type="slidenum">
              <a:rPr lang="es-ES" smtClean="0">
                <a:solidFill>
                  <a:srgbClr val="04617B">
                    <a:shade val="90000"/>
                  </a:srgbClr>
                </a:solidFill>
              </a:rPr>
              <a:pPr/>
              <a:t>‹Nº›</a:t>
            </a:fld>
            <a:endParaRPr lang="es-ES">
              <a:solidFill>
                <a:srgbClr val="04617B">
                  <a:shade val="90000"/>
                </a:srgbClr>
              </a:solidFill>
            </a:endParaRPr>
          </a:p>
        </p:txBody>
      </p:sp>
    </p:spTree>
    <p:extLst>
      <p:ext uri="{BB962C8B-B14F-4D97-AF65-F5344CB8AC3E}">
        <p14:creationId xmlns:p14="http://schemas.microsoft.com/office/powerpoint/2010/main" val="471015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 smtClean="0"/>
              <a:t>Haga clic para modificar el estilo de título del patrón</a:t>
            </a:r>
            <a:endParaRPr kumimoji="0" lang="en-US"/>
          </a:p>
        </p:txBody>
      </p:sp>
      <p:sp>
        <p:nvSpPr>
          <p:cNvPr id="3" name="Content Placeholder 2"/>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Date Placeholder 3"/>
          <p:cNvSpPr>
            <a:spLocks noGrp="1"/>
          </p:cNvSpPr>
          <p:nvPr>
            <p:ph type="dt" sz="half" idx="10"/>
          </p:nvPr>
        </p:nvSpPr>
        <p:spPr/>
        <p:txBody>
          <a:bodyPr/>
          <a:lstStyle/>
          <a:p>
            <a:fld id="{9B67AFE2-8CAB-4906-84EB-0317E982112A}" type="datetimeFigureOut">
              <a:rPr lang="es-ES" smtClean="0">
                <a:solidFill>
                  <a:srgbClr val="04617B">
                    <a:shade val="90000"/>
                  </a:srgbClr>
                </a:solidFill>
              </a:rPr>
              <a:pPr/>
              <a:t>22/01/2015</a:t>
            </a:fld>
            <a:endParaRPr lang="es-ES">
              <a:solidFill>
                <a:srgbClr val="04617B">
                  <a:shade val="90000"/>
                </a:srgbClr>
              </a:solidFill>
            </a:endParaRPr>
          </a:p>
        </p:txBody>
      </p:sp>
      <p:sp>
        <p:nvSpPr>
          <p:cNvPr id="5" name="Footer Placeholder 4"/>
          <p:cNvSpPr>
            <a:spLocks noGrp="1"/>
          </p:cNvSpPr>
          <p:nvPr>
            <p:ph type="ftr" sz="quarter" idx="11"/>
          </p:nvPr>
        </p:nvSpPr>
        <p:spPr/>
        <p:txBody>
          <a:bodyPr/>
          <a:lstStyle/>
          <a:p>
            <a:endParaRPr lang="es-ES">
              <a:solidFill>
                <a:srgbClr val="04617B">
                  <a:shade val="90000"/>
                </a:srgbClr>
              </a:solidFill>
            </a:endParaRPr>
          </a:p>
        </p:txBody>
      </p:sp>
      <p:sp>
        <p:nvSpPr>
          <p:cNvPr id="6" name="Slide Number Placeholder 5"/>
          <p:cNvSpPr>
            <a:spLocks noGrp="1"/>
          </p:cNvSpPr>
          <p:nvPr>
            <p:ph type="sldNum" sz="quarter" idx="12"/>
          </p:nvPr>
        </p:nvSpPr>
        <p:spPr/>
        <p:txBody>
          <a:bodyPr/>
          <a:lstStyle/>
          <a:p>
            <a:fld id="{4027F278-DCB3-459E-ACF8-44B224981EF9}" type="slidenum">
              <a:rPr lang="es-ES" smtClean="0">
                <a:solidFill>
                  <a:srgbClr val="04617B">
                    <a:shade val="90000"/>
                  </a:srgbClr>
                </a:solidFill>
              </a:rPr>
              <a:pPr/>
              <a:t>‹Nº›</a:t>
            </a:fld>
            <a:endParaRPr lang="es-ES">
              <a:solidFill>
                <a:srgbClr val="04617B">
                  <a:shade val="90000"/>
                </a:srgbClr>
              </a:solidFill>
            </a:endParaRPr>
          </a:p>
        </p:txBody>
      </p:sp>
    </p:spTree>
    <p:extLst>
      <p:ext uri="{BB962C8B-B14F-4D97-AF65-F5344CB8AC3E}">
        <p14:creationId xmlns:p14="http://schemas.microsoft.com/office/powerpoint/2010/main" val="570873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Date Placeholder 3"/>
          <p:cNvSpPr>
            <a:spLocks noGrp="1"/>
          </p:cNvSpPr>
          <p:nvPr>
            <p:ph type="dt" sz="half" idx="10"/>
          </p:nvPr>
        </p:nvSpPr>
        <p:spPr/>
        <p:txBody>
          <a:bodyPr/>
          <a:lstStyle/>
          <a:p>
            <a:fld id="{9B67AFE2-8CAB-4906-84EB-0317E982112A}" type="datetimeFigureOut">
              <a:rPr lang="es-ES" smtClean="0">
                <a:solidFill>
                  <a:srgbClr val="DBF5F9">
                    <a:shade val="90000"/>
                  </a:srgbClr>
                </a:solidFill>
              </a:rPr>
              <a:pPr/>
              <a:t>22/01/2015</a:t>
            </a:fld>
            <a:endParaRPr lang="es-ES">
              <a:solidFill>
                <a:srgbClr val="DBF5F9">
                  <a:shade val="90000"/>
                </a:srgbClr>
              </a:solidFill>
            </a:endParaRPr>
          </a:p>
        </p:txBody>
      </p:sp>
      <p:sp>
        <p:nvSpPr>
          <p:cNvPr id="5" name="Footer Placeholder 4"/>
          <p:cNvSpPr>
            <a:spLocks noGrp="1"/>
          </p:cNvSpPr>
          <p:nvPr>
            <p:ph type="ftr" sz="quarter" idx="11"/>
          </p:nvPr>
        </p:nvSpPr>
        <p:spPr/>
        <p:txBody>
          <a:bodyPr/>
          <a:lstStyle/>
          <a:p>
            <a:endParaRPr lang="es-ES">
              <a:solidFill>
                <a:srgbClr val="DBF5F9">
                  <a:shade val="90000"/>
                </a:srgbClr>
              </a:solidFill>
            </a:endParaRPr>
          </a:p>
        </p:txBody>
      </p:sp>
      <p:sp>
        <p:nvSpPr>
          <p:cNvPr id="6" name="Slide Number Placeholder 5"/>
          <p:cNvSpPr>
            <a:spLocks noGrp="1"/>
          </p:cNvSpPr>
          <p:nvPr>
            <p:ph type="sldNum" sz="quarter" idx="12"/>
          </p:nvPr>
        </p:nvSpPr>
        <p:spPr/>
        <p:txBody>
          <a:bodyPr/>
          <a:lstStyle/>
          <a:p>
            <a:fld id="{4027F278-DCB3-459E-ACF8-44B224981EF9}" type="slidenum">
              <a:rPr lang="es-ES" smtClean="0">
                <a:solidFill>
                  <a:srgbClr val="DBF5F9">
                    <a:shade val="90000"/>
                  </a:srgbClr>
                </a:solidFill>
              </a:rPr>
              <a:pPr/>
              <a:t>‹Nº›</a:t>
            </a:fld>
            <a:endParaRPr lang="es-ES">
              <a:solidFill>
                <a:srgbClr val="DBF5F9">
                  <a:shade val="90000"/>
                </a:srgbClr>
              </a:solidFill>
            </a:endParaRPr>
          </a:p>
        </p:txBody>
      </p:sp>
    </p:spTree>
    <p:extLst>
      <p:ext uri="{BB962C8B-B14F-4D97-AF65-F5344CB8AC3E}">
        <p14:creationId xmlns:p14="http://schemas.microsoft.com/office/powerpoint/2010/main" val="2941484960"/>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9B67AFE2-8CAB-4906-84EB-0317E982112A}" type="datetimeFigureOut">
              <a:rPr lang="es-ES" smtClean="0">
                <a:solidFill>
                  <a:srgbClr val="04617B">
                    <a:shade val="90000"/>
                  </a:srgbClr>
                </a:solidFill>
              </a:rPr>
              <a:pPr/>
              <a:t>22/01/2015</a:t>
            </a:fld>
            <a:endParaRPr lang="es-ES">
              <a:solidFill>
                <a:srgbClr val="04617B">
                  <a:shade val="90000"/>
                </a:srgbClr>
              </a:solidFill>
            </a:endParaRPr>
          </a:p>
        </p:txBody>
      </p:sp>
      <p:sp>
        <p:nvSpPr>
          <p:cNvPr id="6" name="Footer Placeholder 5"/>
          <p:cNvSpPr>
            <a:spLocks noGrp="1"/>
          </p:cNvSpPr>
          <p:nvPr>
            <p:ph type="ftr" sz="quarter" idx="11"/>
          </p:nvPr>
        </p:nvSpPr>
        <p:spPr/>
        <p:txBody>
          <a:bodyPr/>
          <a:lstStyle/>
          <a:p>
            <a:endParaRPr lang="es-ES">
              <a:solidFill>
                <a:srgbClr val="04617B">
                  <a:shade val="90000"/>
                </a:srgbClr>
              </a:solidFill>
            </a:endParaRPr>
          </a:p>
        </p:txBody>
      </p:sp>
      <p:sp>
        <p:nvSpPr>
          <p:cNvPr id="7" name="Slide Number Placeholder 6"/>
          <p:cNvSpPr>
            <a:spLocks noGrp="1"/>
          </p:cNvSpPr>
          <p:nvPr>
            <p:ph type="sldNum" sz="quarter" idx="12"/>
          </p:nvPr>
        </p:nvSpPr>
        <p:spPr/>
        <p:txBody>
          <a:bodyPr/>
          <a:lstStyle/>
          <a:p>
            <a:fld id="{4027F278-DCB3-459E-ACF8-44B224981EF9}" type="slidenum">
              <a:rPr lang="es-ES" smtClean="0">
                <a:solidFill>
                  <a:srgbClr val="04617B">
                    <a:shade val="90000"/>
                  </a:srgbClr>
                </a:solidFill>
              </a:rPr>
              <a:pPr/>
              <a:t>‹Nº›</a:t>
            </a:fld>
            <a:endParaRPr lang="es-ES">
              <a:solidFill>
                <a:srgbClr val="04617B">
                  <a:shade val="90000"/>
                </a:srgbClr>
              </a:solidFill>
            </a:endParaRPr>
          </a:p>
        </p:txBody>
      </p:sp>
    </p:spTree>
    <p:extLst>
      <p:ext uri="{BB962C8B-B14F-4D97-AF65-F5344CB8AC3E}">
        <p14:creationId xmlns:p14="http://schemas.microsoft.com/office/powerpoint/2010/main" val="1719193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Date Placeholder 6"/>
          <p:cNvSpPr>
            <a:spLocks noGrp="1"/>
          </p:cNvSpPr>
          <p:nvPr>
            <p:ph type="dt" sz="half" idx="10"/>
          </p:nvPr>
        </p:nvSpPr>
        <p:spPr/>
        <p:txBody>
          <a:bodyPr/>
          <a:lstStyle/>
          <a:p>
            <a:fld id="{9B67AFE2-8CAB-4906-84EB-0317E982112A}" type="datetimeFigureOut">
              <a:rPr lang="es-ES" smtClean="0">
                <a:solidFill>
                  <a:srgbClr val="04617B">
                    <a:shade val="90000"/>
                  </a:srgbClr>
                </a:solidFill>
              </a:rPr>
              <a:pPr/>
              <a:t>22/01/2015</a:t>
            </a:fld>
            <a:endParaRPr lang="es-ES">
              <a:solidFill>
                <a:srgbClr val="04617B">
                  <a:shade val="90000"/>
                </a:srgbClr>
              </a:solidFill>
            </a:endParaRPr>
          </a:p>
        </p:txBody>
      </p:sp>
      <p:sp>
        <p:nvSpPr>
          <p:cNvPr id="8" name="Footer Placeholder 7"/>
          <p:cNvSpPr>
            <a:spLocks noGrp="1"/>
          </p:cNvSpPr>
          <p:nvPr>
            <p:ph type="ftr" sz="quarter" idx="11"/>
          </p:nvPr>
        </p:nvSpPr>
        <p:spPr/>
        <p:txBody>
          <a:bodyPr/>
          <a:lstStyle/>
          <a:p>
            <a:endParaRPr lang="es-ES">
              <a:solidFill>
                <a:srgbClr val="04617B">
                  <a:shade val="90000"/>
                </a:srgbClr>
              </a:solidFill>
            </a:endParaRPr>
          </a:p>
        </p:txBody>
      </p:sp>
      <p:sp>
        <p:nvSpPr>
          <p:cNvPr id="9" name="Slide Number Placeholder 8"/>
          <p:cNvSpPr>
            <a:spLocks noGrp="1"/>
          </p:cNvSpPr>
          <p:nvPr>
            <p:ph type="sldNum" sz="quarter" idx="12"/>
          </p:nvPr>
        </p:nvSpPr>
        <p:spPr/>
        <p:txBody>
          <a:bodyPr/>
          <a:lstStyle/>
          <a:p>
            <a:fld id="{4027F278-DCB3-459E-ACF8-44B224981EF9}" type="slidenum">
              <a:rPr lang="es-ES" smtClean="0">
                <a:solidFill>
                  <a:srgbClr val="04617B">
                    <a:shade val="90000"/>
                  </a:srgbClr>
                </a:solidFill>
              </a:rPr>
              <a:pPr/>
              <a:t>‹Nº›</a:t>
            </a:fld>
            <a:endParaRPr lang="es-ES">
              <a:solidFill>
                <a:srgbClr val="04617B">
                  <a:shade val="90000"/>
                </a:srgbClr>
              </a:solidFill>
            </a:endParaRPr>
          </a:p>
        </p:txBody>
      </p:sp>
    </p:spTree>
    <p:extLst>
      <p:ext uri="{BB962C8B-B14F-4D97-AF65-F5344CB8AC3E}">
        <p14:creationId xmlns:p14="http://schemas.microsoft.com/office/powerpoint/2010/main" val="3553881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Date Placeholder 2"/>
          <p:cNvSpPr>
            <a:spLocks noGrp="1"/>
          </p:cNvSpPr>
          <p:nvPr>
            <p:ph type="dt" sz="half" idx="10"/>
          </p:nvPr>
        </p:nvSpPr>
        <p:spPr/>
        <p:txBody>
          <a:bodyPr/>
          <a:lstStyle/>
          <a:p>
            <a:fld id="{9B67AFE2-8CAB-4906-84EB-0317E982112A}" type="datetimeFigureOut">
              <a:rPr lang="es-ES" smtClean="0">
                <a:solidFill>
                  <a:srgbClr val="04617B">
                    <a:shade val="90000"/>
                  </a:srgbClr>
                </a:solidFill>
              </a:rPr>
              <a:pPr/>
              <a:t>22/01/2015</a:t>
            </a:fld>
            <a:endParaRPr lang="es-ES">
              <a:solidFill>
                <a:srgbClr val="04617B">
                  <a:shade val="90000"/>
                </a:srgbClr>
              </a:solidFill>
            </a:endParaRPr>
          </a:p>
        </p:txBody>
      </p:sp>
      <p:sp>
        <p:nvSpPr>
          <p:cNvPr id="4" name="Footer Placeholder 3"/>
          <p:cNvSpPr>
            <a:spLocks noGrp="1"/>
          </p:cNvSpPr>
          <p:nvPr>
            <p:ph type="ftr" sz="quarter" idx="11"/>
          </p:nvPr>
        </p:nvSpPr>
        <p:spPr/>
        <p:txBody>
          <a:bodyPr/>
          <a:lstStyle/>
          <a:p>
            <a:endParaRPr lang="es-ES">
              <a:solidFill>
                <a:srgbClr val="04617B">
                  <a:shade val="90000"/>
                </a:srgbClr>
              </a:solidFill>
            </a:endParaRPr>
          </a:p>
        </p:txBody>
      </p:sp>
      <p:sp>
        <p:nvSpPr>
          <p:cNvPr id="5" name="Slide Number Placeholder 4"/>
          <p:cNvSpPr>
            <a:spLocks noGrp="1"/>
          </p:cNvSpPr>
          <p:nvPr>
            <p:ph type="sldNum" sz="quarter" idx="12"/>
          </p:nvPr>
        </p:nvSpPr>
        <p:spPr/>
        <p:txBody>
          <a:bodyPr/>
          <a:lstStyle/>
          <a:p>
            <a:fld id="{4027F278-DCB3-459E-ACF8-44B224981EF9}" type="slidenum">
              <a:rPr lang="es-ES" smtClean="0">
                <a:solidFill>
                  <a:srgbClr val="04617B">
                    <a:shade val="90000"/>
                  </a:srgbClr>
                </a:solidFill>
              </a:rPr>
              <a:pPr/>
              <a:t>‹Nº›</a:t>
            </a:fld>
            <a:endParaRPr lang="es-ES">
              <a:solidFill>
                <a:srgbClr val="04617B">
                  <a:shade val="90000"/>
                </a:srgbClr>
              </a:solidFill>
            </a:endParaRPr>
          </a:p>
        </p:txBody>
      </p:sp>
    </p:spTree>
    <p:extLst>
      <p:ext uri="{BB962C8B-B14F-4D97-AF65-F5344CB8AC3E}">
        <p14:creationId xmlns:p14="http://schemas.microsoft.com/office/powerpoint/2010/main" val="1141863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67AFE2-8CAB-4906-84EB-0317E982112A}" type="datetimeFigureOut">
              <a:rPr lang="es-ES" smtClean="0">
                <a:solidFill>
                  <a:srgbClr val="04617B">
                    <a:shade val="90000"/>
                  </a:srgbClr>
                </a:solidFill>
              </a:rPr>
              <a:pPr/>
              <a:t>22/01/2015</a:t>
            </a:fld>
            <a:endParaRPr lang="es-ES">
              <a:solidFill>
                <a:srgbClr val="04617B">
                  <a:shade val="90000"/>
                </a:srgbClr>
              </a:solidFill>
            </a:endParaRPr>
          </a:p>
        </p:txBody>
      </p:sp>
      <p:sp>
        <p:nvSpPr>
          <p:cNvPr id="3" name="Footer Placeholder 2"/>
          <p:cNvSpPr>
            <a:spLocks noGrp="1"/>
          </p:cNvSpPr>
          <p:nvPr>
            <p:ph type="ftr" sz="quarter" idx="11"/>
          </p:nvPr>
        </p:nvSpPr>
        <p:spPr/>
        <p:txBody>
          <a:bodyPr/>
          <a:lstStyle/>
          <a:p>
            <a:endParaRPr lang="es-ES">
              <a:solidFill>
                <a:srgbClr val="04617B">
                  <a:shade val="90000"/>
                </a:srgbClr>
              </a:solidFill>
            </a:endParaRPr>
          </a:p>
        </p:txBody>
      </p:sp>
      <p:sp>
        <p:nvSpPr>
          <p:cNvPr id="4" name="Slide Number Placeholder 3"/>
          <p:cNvSpPr>
            <a:spLocks noGrp="1"/>
          </p:cNvSpPr>
          <p:nvPr>
            <p:ph type="sldNum" sz="quarter" idx="12"/>
          </p:nvPr>
        </p:nvSpPr>
        <p:spPr/>
        <p:txBody>
          <a:bodyPr/>
          <a:lstStyle/>
          <a:p>
            <a:fld id="{4027F278-DCB3-459E-ACF8-44B224981EF9}" type="slidenum">
              <a:rPr lang="es-ES" smtClean="0">
                <a:solidFill>
                  <a:srgbClr val="04617B">
                    <a:shade val="90000"/>
                  </a:srgbClr>
                </a:solidFill>
              </a:rPr>
              <a:pPr/>
              <a:t>‹Nº›</a:t>
            </a:fld>
            <a:endParaRPr lang="es-ES">
              <a:solidFill>
                <a:srgbClr val="04617B">
                  <a:shade val="90000"/>
                </a:srgbClr>
              </a:solidFill>
            </a:endParaRPr>
          </a:p>
        </p:txBody>
      </p:sp>
    </p:spTree>
    <p:extLst>
      <p:ext uri="{BB962C8B-B14F-4D97-AF65-F5344CB8AC3E}">
        <p14:creationId xmlns:p14="http://schemas.microsoft.com/office/powerpoint/2010/main" val="2043918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Date Placeholder 4"/>
          <p:cNvSpPr>
            <a:spLocks noGrp="1"/>
          </p:cNvSpPr>
          <p:nvPr>
            <p:ph type="dt" sz="half" idx="10"/>
          </p:nvPr>
        </p:nvSpPr>
        <p:spPr/>
        <p:txBody>
          <a:bodyPr/>
          <a:lstStyle/>
          <a:p>
            <a:fld id="{9B67AFE2-8CAB-4906-84EB-0317E982112A}" type="datetimeFigureOut">
              <a:rPr lang="es-ES" smtClean="0">
                <a:solidFill>
                  <a:srgbClr val="04617B">
                    <a:shade val="90000"/>
                  </a:srgbClr>
                </a:solidFill>
              </a:rPr>
              <a:pPr/>
              <a:t>22/01/2015</a:t>
            </a:fld>
            <a:endParaRPr lang="es-ES">
              <a:solidFill>
                <a:srgbClr val="04617B">
                  <a:shade val="90000"/>
                </a:srgbClr>
              </a:solidFill>
            </a:endParaRPr>
          </a:p>
        </p:txBody>
      </p:sp>
      <p:sp>
        <p:nvSpPr>
          <p:cNvPr id="6" name="Footer Placeholder 5"/>
          <p:cNvSpPr>
            <a:spLocks noGrp="1"/>
          </p:cNvSpPr>
          <p:nvPr>
            <p:ph type="ftr" sz="quarter" idx="11"/>
          </p:nvPr>
        </p:nvSpPr>
        <p:spPr/>
        <p:txBody>
          <a:bodyPr/>
          <a:lstStyle/>
          <a:p>
            <a:endParaRPr lang="es-ES">
              <a:solidFill>
                <a:srgbClr val="04617B">
                  <a:shade val="90000"/>
                </a:srgbClr>
              </a:solidFill>
            </a:endParaRPr>
          </a:p>
        </p:txBody>
      </p:sp>
      <p:sp>
        <p:nvSpPr>
          <p:cNvPr id="7" name="Slide Number Placeholder 6"/>
          <p:cNvSpPr>
            <a:spLocks noGrp="1"/>
          </p:cNvSpPr>
          <p:nvPr>
            <p:ph type="sldNum" sz="quarter" idx="12"/>
          </p:nvPr>
        </p:nvSpPr>
        <p:spPr/>
        <p:txBody>
          <a:bodyPr/>
          <a:lstStyle/>
          <a:p>
            <a:fld id="{4027F278-DCB3-459E-ACF8-44B224981EF9}" type="slidenum">
              <a:rPr lang="es-ES" smtClean="0">
                <a:solidFill>
                  <a:srgbClr val="04617B">
                    <a:shade val="90000"/>
                  </a:srgbClr>
                </a:solidFill>
              </a:rPr>
              <a:pPr/>
              <a:t>‹Nº›</a:t>
            </a:fld>
            <a:endParaRPr lang="es-ES">
              <a:solidFill>
                <a:srgbClr val="04617B">
                  <a:shade val="90000"/>
                </a:srgbClr>
              </a:solidFill>
            </a:endParaRPr>
          </a:p>
        </p:txBody>
      </p:sp>
    </p:spTree>
    <p:extLst>
      <p:ext uri="{BB962C8B-B14F-4D97-AF65-F5344CB8AC3E}">
        <p14:creationId xmlns:p14="http://schemas.microsoft.com/office/powerpoint/2010/main" val="29733546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Date Placeholder 4"/>
          <p:cNvSpPr>
            <a:spLocks noGrp="1"/>
          </p:cNvSpPr>
          <p:nvPr>
            <p:ph type="dt" sz="half" idx="10"/>
          </p:nvPr>
        </p:nvSpPr>
        <p:spPr/>
        <p:txBody>
          <a:bodyPr/>
          <a:lstStyle/>
          <a:p>
            <a:fld id="{9B67AFE2-8CAB-4906-84EB-0317E982112A}" type="datetimeFigureOut">
              <a:rPr lang="es-ES" smtClean="0">
                <a:solidFill>
                  <a:srgbClr val="04617B">
                    <a:shade val="90000"/>
                  </a:srgbClr>
                </a:solidFill>
              </a:rPr>
              <a:pPr/>
              <a:t>22/01/2015</a:t>
            </a:fld>
            <a:endParaRPr lang="es-ES">
              <a:solidFill>
                <a:srgbClr val="04617B">
                  <a:shade val="90000"/>
                </a:srgbClr>
              </a:solidFill>
            </a:endParaRPr>
          </a:p>
        </p:txBody>
      </p:sp>
      <p:sp>
        <p:nvSpPr>
          <p:cNvPr id="6" name="Footer Placeholder 5"/>
          <p:cNvSpPr>
            <a:spLocks noGrp="1"/>
          </p:cNvSpPr>
          <p:nvPr>
            <p:ph type="ftr" sz="quarter" idx="11"/>
          </p:nvPr>
        </p:nvSpPr>
        <p:spPr/>
        <p:txBody>
          <a:bodyPr/>
          <a:lstStyle/>
          <a:p>
            <a:endParaRPr lang="es-ES">
              <a:solidFill>
                <a:srgbClr val="04617B">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4027F278-DCB3-459E-ACF8-44B224981EF9}" type="slidenum">
              <a:rPr lang="es-ES" smtClean="0">
                <a:solidFill>
                  <a:srgbClr val="04617B">
                    <a:shade val="90000"/>
                  </a:srgbClr>
                </a:solidFill>
              </a:rPr>
              <a:pPr/>
              <a:t>‹Nº›</a:t>
            </a:fld>
            <a:endParaRPr lang="es-ES">
              <a:solidFill>
                <a:srgbClr val="04617B">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val="2238307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B67AFE2-8CAB-4906-84EB-0317E982112A}" type="datetimeFigureOut">
              <a:rPr lang="es-ES" smtClean="0">
                <a:solidFill>
                  <a:srgbClr val="04617B">
                    <a:shade val="90000"/>
                  </a:srgbClr>
                </a:solidFill>
              </a:rPr>
              <a:pPr/>
              <a:t>22/01/2015</a:t>
            </a:fld>
            <a:endParaRPr lang="es-E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027F278-DCB3-459E-ACF8-44B224981EF9}" type="slidenum">
              <a:rPr lang="es-ES" smtClean="0">
                <a:solidFill>
                  <a:srgbClr val="04617B">
                    <a:shade val="90000"/>
                  </a:srgbClr>
                </a:solidFill>
              </a:rPr>
              <a:pPr/>
              <a:t>‹Nº›</a:t>
            </a:fld>
            <a:endParaRPr lang="es-ES">
              <a:solidFill>
                <a:srgbClr val="04617B">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val="11257131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1371600"/>
            <a:ext cx="7851648" cy="1265312"/>
          </a:xfrm>
        </p:spPr>
        <p:txBody>
          <a:bodyPr/>
          <a:lstStyle/>
          <a:p>
            <a:r>
              <a:rPr lang="es-ES" dirty="0" smtClean="0"/>
              <a:t>TALLER - 1</a:t>
            </a:r>
            <a:endParaRPr lang="es-ES" dirty="0"/>
          </a:p>
        </p:txBody>
      </p:sp>
      <p:sp>
        <p:nvSpPr>
          <p:cNvPr id="3" name="2 Subtítulo"/>
          <p:cNvSpPr>
            <a:spLocks noGrp="1"/>
          </p:cNvSpPr>
          <p:nvPr>
            <p:ph type="subTitle" idx="1"/>
          </p:nvPr>
        </p:nvSpPr>
        <p:spPr>
          <a:xfrm>
            <a:off x="533400" y="2996952"/>
            <a:ext cx="7854696" cy="2592288"/>
          </a:xfrm>
        </p:spPr>
        <p:txBody>
          <a:bodyPr/>
          <a:lstStyle/>
          <a:p>
            <a:r>
              <a:rPr lang="es-ES" dirty="0">
                <a:latin typeface="Engravers MT" pitchFamily="18" charset="0"/>
              </a:rPr>
              <a:t>diferentes concepciones y tendencias </a:t>
            </a:r>
            <a:r>
              <a:rPr lang="es-ES" dirty="0" smtClean="0">
                <a:latin typeface="Engravers MT" pitchFamily="18" charset="0"/>
              </a:rPr>
              <a:t>pedagógicas.</a:t>
            </a:r>
          </a:p>
          <a:p>
            <a:endParaRPr lang="es-ES" dirty="0">
              <a:latin typeface="Engravers MT" pitchFamily="18" charset="0"/>
            </a:endParaRPr>
          </a:p>
          <a:p>
            <a:endParaRPr lang="es-ES" sz="1800" dirty="0" smtClean="0">
              <a:latin typeface="Engravers MT" pitchFamily="18" charset="0"/>
            </a:endParaRPr>
          </a:p>
          <a:p>
            <a:r>
              <a:rPr lang="es-ES" sz="1800" dirty="0" smtClean="0">
                <a:latin typeface="Engravers MT" pitchFamily="18" charset="0"/>
              </a:rPr>
              <a:t>Dra. C . Celia Teresa ledo royo</a:t>
            </a:r>
            <a:r>
              <a:rPr lang="es-ES" dirty="0" smtClean="0">
                <a:latin typeface="Engravers MT" pitchFamily="18" charset="0"/>
              </a:rPr>
              <a:t>.  </a:t>
            </a:r>
            <a:endParaRPr lang="es-ES" dirty="0">
              <a:latin typeface="Engravers MT" pitchFamily="18" charset="0"/>
            </a:endParaRPr>
          </a:p>
        </p:txBody>
      </p:sp>
    </p:spTree>
    <p:extLst>
      <p:ext uri="{BB962C8B-B14F-4D97-AF65-F5344CB8AC3E}">
        <p14:creationId xmlns:p14="http://schemas.microsoft.com/office/powerpoint/2010/main" val="27972807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924712"/>
          </a:xfrm>
        </p:spPr>
        <p:txBody>
          <a:bodyPr/>
          <a:lstStyle/>
          <a:p>
            <a:r>
              <a:rPr lang="es-ES" sz="2600" dirty="0" smtClean="0">
                <a:solidFill>
                  <a:schemeClr val="accent3">
                    <a:lumMod val="75000"/>
                  </a:schemeClr>
                </a:solidFill>
                <a:latin typeface="Constantia"/>
                <a:ea typeface="+mn-ea"/>
                <a:cs typeface="+mn-cs"/>
              </a:rPr>
              <a:t>La </a:t>
            </a:r>
            <a:r>
              <a:rPr lang="es-ES" sz="2600" dirty="0">
                <a:solidFill>
                  <a:schemeClr val="accent3">
                    <a:lumMod val="75000"/>
                  </a:schemeClr>
                </a:solidFill>
                <a:latin typeface="Constantia"/>
                <a:ea typeface="+mn-ea"/>
                <a:cs typeface="+mn-cs"/>
              </a:rPr>
              <a:t>Pedagogía  e</a:t>
            </a:r>
            <a:r>
              <a:rPr lang="es-ES" sz="2600" dirty="0" smtClean="0">
                <a:solidFill>
                  <a:schemeClr val="accent3">
                    <a:lumMod val="75000"/>
                  </a:schemeClr>
                </a:solidFill>
                <a:latin typeface="Constantia"/>
                <a:ea typeface="+mn-ea"/>
                <a:cs typeface="+mn-cs"/>
              </a:rPr>
              <a:t>n </a:t>
            </a:r>
            <a:r>
              <a:rPr lang="es-ES" sz="2600" dirty="0">
                <a:solidFill>
                  <a:schemeClr val="accent3">
                    <a:lumMod val="75000"/>
                  </a:schemeClr>
                </a:solidFill>
                <a:latin typeface="Constantia"/>
                <a:ea typeface="+mn-ea"/>
                <a:cs typeface="+mn-cs"/>
              </a:rPr>
              <a:t>el desenvolvimiento de su </a:t>
            </a:r>
            <a:r>
              <a:rPr lang="es-ES" sz="2600" dirty="0" smtClean="0">
                <a:solidFill>
                  <a:schemeClr val="accent3">
                    <a:lumMod val="75000"/>
                  </a:schemeClr>
                </a:solidFill>
                <a:latin typeface="Constantia"/>
                <a:ea typeface="+mn-ea"/>
                <a:cs typeface="+mn-cs"/>
              </a:rPr>
              <a:t>praxis </a:t>
            </a:r>
            <a:endParaRPr lang="es-ES" dirty="0">
              <a:solidFill>
                <a:schemeClr val="accent3">
                  <a:lumMod val="75000"/>
                </a:schemeClr>
              </a:solidFill>
            </a:endParaRPr>
          </a:p>
        </p:txBody>
      </p:sp>
      <p:sp>
        <p:nvSpPr>
          <p:cNvPr id="3" name="2 Marcador de contenido"/>
          <p:cNvSpPr>
            <a:spLocks noGrp="1"/>
          </p:cNvSpPr>
          <p:nvPr>
            <p:ph idx="1"/>
          </p:nvPr>
        </p:nvSpPr>
        <p:spPr/>
        <p:txBody>
          <a:bodyPr/>
          <a:lstStyle/>
          <a:p>
            <a:pPr algn="just"/>
            <a:r>
              <a:rPr lang="es-ES" dirty="0"/>
              <a:t>T</a:t>
            </a:r>
            <a:r>
              <a:rPr lang="es-ES" dirty="0" smtClean="0"/>
              <a:t>oma </a:t>
            </a:r>
            <a:r>
              <a:rPr lang="es-ES" dirty="0"/>
              <a:t>en consideración las direcciones que se han de seguir para que, en el decursar del proceso de enseñanza, se logre el mayor grado posible de aprendizaje, con un esfuerzo mínimo y una eficiencia máxima, premisas si se quiere del conocimiento imprescindible que, en base de una relación costo-beneficio aceptable de todo tipo, garantice una educación y capacitación en correspondencia con las necesidades reales de su sujeto-objeto de trabajo. </a:t>
            </a:r>
          </a:p>
        </p:txBody>
      </p:sp>
    </p:spTree>
    <p:extLst>
      <p:ext uri="{BB962C8B-B14F-4D97-AF65-F5344CB8AC3E}">
        <p14:creationId xmlns:p14="http://schemas.microsoft.com/office/powerpoint/2010/main" val="350556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636680"/>
          </a:xfrm>
        </p:spPr>
        <p:txBody>
          <a:bodyPr>
            <a:noAutofit/>
          </a:bodyPr>
          <a:lstStyle/>
          <a:p>
            <a:r>
              <a:rPr lang="es-ES" sz="4000" dirty="0"/>
              <a:t>Las tendencias </a:t>
            </a:r>
            <a:r>
              <a:rPr lang="es-ES" sz="4000" dirty="0" smtClean="0"/>
              <a:t>pedagógicas</a:t>
            </a:r>
            <a:endParaRPr lang="es-ES" sz="4000" dirty="0"/>
          </a:p>
        </p:txBody>
      </p:sp>
      <p:sp>
        <p:nvSpPr>
          <p:cNvPr id="3" name="2 Marcador de contenido"/>
          <p:cNvSpPr>
            <a:spLocks noGrp="1"/>
          </p:cNvSpPr>
          <p:nvPr>
            <p:ph idx="1"/>
          </p:nvPr>
        </p:nvSpPr>
        <p:spPr>
          <a:xfrm>
            <a:off x="457200" y="1628800"/>
            <a:ext cx="8229600" cy="4695800"/>
          </a:xfrm>
        </p:spPr>
        <p:txBody>
          <a:bodyPr/>
          <a:lstStyle/>
          <a:p>
            <a:pPr algn="just"/>
            <a:r>
              <a:rPr lang="es-ES" dirty="0"/>
              <a:t>Las tendencias pedagógicas, de ser lógicas, deben recorrer el camino conducente a la toma de una plena conciencia de la relación obligada entre la unidad didáctica y la interacción del contenido de la ciencia con las condiciones sociales, económicas, culturales, históricas y de los factores personales, sobre los cuales ejerce su influencia determinante la práctica histórico-social en el desarrollo de tal relación. </a:t>
            </a:r>
          </a:p>
        </p:txBody>
      </p:sp>
    </p:spTree>
    <p:extLst>
      <p:ext uri="{BB962C8B-B14F-4D97-AF65-F5344CB8AC3E}">
        <p14:creationId xmlns:p14="http://schemas.microsoft.com/office/powerpoint/2010/main" val="1829281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27584" y="980728"/>
            <a:ext cx="7686600" cy="5262979"/>
          </a:xfrm>
          <a:prstGeom prst="rect">
            <a:avLst/>
          </a:prstGeom>
        </p:spPr>
        <p:txBody>
          <a:bodyPr wrap="square">
            <a:spAutoFit/>
          </a:bodyPr>
          <a:lstStyle/>
          <a:p>
            <a:pPr algn="just"/>
            <a:r>
              <a:rPr lang="es-ES" sz="2400" dirty="0" smtClean="0"/>
              <a:t>La </a:t>
            </a:r>
            <a:r>
              <a:rPr lang="es-ES" sz="2400" dirty="0"/>
              <a:t>figura más representativa de la ya Pedagogía como ciencia independiente es Juan Amos Comenius quien, en esencia, estableció los fundamentos de la enseñanza general, al tiempo que elaboró todo un sistema educativo integral y unitario con una fundamentación lógica de la estructuración del proceso docente en sí que debía desarrollarse en la escuela con el objetivo principal de contribuir y lograr un aprendizaje </a:t>
            </a:r>
            <a:r>
              <a:rPr lang="es-ES" sz="2400" dirty="0" smtClean="0"/>
              <a:t>satisfactorio. </a:t>
            </a:r>
          </a:p>
          <a:p>
            <a:pPr algn="just"/>
            <a:r>
              <a:rPr lang="es-ES" sz="2400" dirty="0"/>
              <a:t>Amos Comenius fue un gran revelador de los principios básicos sobre los cuales se sustenta la enseñanza, de aquí se le considere el padre de la Didáctica y el primero en plantear la importancia de la necesidad de vincular la teoría con la práctica como procedimiento facilitador, incluso, del ulterior aprendizaje. </a:t>
            </a:r>
          </a:p>
        </p:txBody>
      </p:sp>
    </p:spTree>
    <p:extLst>
      <p:ext uri="{BB962C8B-B14F-4D97-AF65-F5344CB8AC3E}">
        <p14:creationId xmlns:p14="http://schemas.microsoft.com/office/powerpoint/2010/main" val="368928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052736"/>
            <a:ext cx="8229600" cy="1719064"/>
          </a:xfrm>
        </p:spPr>
        <p:txBody>
          <a:bodyPr>
            <a:noAutofit/>
          </a:bodyPr>
          <a:lstStyle/>
          <a:p>
            <a:pPr algn="ctr"/>
            <a:r>
              <a:rPr lang="es-ES" sz="6000" dirty="0" smtClean="0"/>
              <a:t>Tendencias pedagógicas contemporáneas</a:t>
            </a:r>
            <a:endParaRPr lang="es-ES" sz="6000" dirty="0"/>
          </a:p>
        </p:txBody>
      </p:sp>
      <p:sp>
        <p:nvSpPr>
          <p:cNvPr id="7" name="6 CuadroTexto"/>
          <p:cNvSpPr txBox="1"/>
          <p:nvPr/>
        </p:nvSpPr>
        <p:spPr>
          <a:xfrm>
            <a:off x="323528" y="3374990"/>
            <a:ext cx="8640960" cy="2862322"/>
          </a:xfrm>
          <a:prstGeom prst="rect">
            <a:avLst/>
          </a:prstGeom>
          <a:noFill/>
        </p:spPr>
        <p:txBody>
          <a:bodyPr wrap="square" rtlCol="0">
            <a:spAutoFit/>
          </a:bodyPr>
          <a:lstStyle/>
          <a:p>
            <a:pPr fontAlgn="base" hangingPunct="0"/>
            <a:r>
              <a:rPr lang="es-ES" sz="2400" dirty="0" smtClean="0">
                <a:solidFill>
                  <a:prstClr val="black"/>
                </a:solidFill>
              </a:rPr>
              <a:t>1) Pedagogía Tradicional                   4) Pedagogía Liberadora </a:t>
            </a:r>
          </a:p>
          <a:p>
            <a:pPr fontAlgn="base" hangingPunct="0"/>
            <a:endParaRPr lang="es-ES" sz="2400" dirty="0">
              <a:solidFill>
                <a:prstClr val="black"/>
              </a:solidFill>
            </a:endParaRPr>
          </a:p>
          <a:p>
            <a:pPr fontAlgn="base" hangingPunct="0"/>
            <a:r>
              <a:rPr lang="es-ES" sz="2400" dirty="0" smtClean="0">
                <a:solidFill>
                  <a:prstClr val="black"/>
                </a:solidFill>
              </a:rPr>
              <a:t>2) Escuela Nueva                               5) Pedagogía Autogestionaria </a:t>
            </a:r>
          </a:p>
          <a:p>
            <a:pPr fontAlgn="base" hangingPunct="0"/>
            <a:endParaRPr lang="es-ES" sz="2400" dirty="0" smtClean="0">
              <a:solidFill>
                <a:prstClr val="black"/>
              </a:solidFill>
            </a:endParaRPr>
          </a:p>
          <a:p>
            <a:pPr fontAlgn="base" hangingPunct="0"/>
            <a:r>
              <a:rPr lang="es-ES" sz="2400" dirty="0" smtClean="0">
                <a:solidFill>
                  <a:prstClr val="black"/>
                </a:solidFill>
              </a:rPr>
              <a:t>3) Tecnología Educativa                    6) </a:t>
            </a:r>
            <a:r>
              <a:rPr lang="es-ES_tradnl" sz="2400" dirty="0" smtClean="0">
                <a:solidFill>
                  <a:prstClr val="black"/>
                </a:solidFill>
              </a:rPr>
              <a:t>Tendencia Pedagógica-           </a:t>
            </a:r>
          </a:p>
          <a:p>
            <a:pPr fontAlgn="base" hangingPunct="0"/>
            <a:r>
              <a:rPr lang="es-ES_tradnl" sz="2400" dirty="0">
                <a:solidFill>
                  <a:prstClr val="black"/>
                </a:solidFill>
              </a:rPr>
              <a:t> </a:t>
            </a:r>
            <a:r>
              <a:rPr lang="es-ES_tradnl" sz="2400" dirty="0" smtClean="0">
                <a:solidFill>
                  <a:prstClr val="black"/>
                </a:solidFill>
              </a:rPr>
              <a:t>                                                               Psicológica-Personalista</a:t>
            </a:r>
            <a:endParaRPr lang="es-ES" sz="2400" dirty="0" smtClean="0">
              <a:solidFill>
                <a:prstClr val="black"/>
              </a:solidFill>
            </a:endParaRPr>
          </a:p>
          <a:p>
            <a:pPr fontAlgn="base" hangingPunct="0"/>
            <a:endParaRPr lang="es-ES" dirty="0">
              <a:solidFill>
                <a:prstClr val="black"/>
              </a:solidFill>
            </a:endParaRPr>
          </a:p>
          <a:p>
            <a:endParaRPr lang="es-ES" dirty="0">
              <a:solidFill>
                <a:prstClr val="black"/>
              </a:solidFill>
            </a:endParaRPr>
          </a:p>
        </p:txBody>
      </p:sp>
    </p:spTree>
    <p:extLst>
      <p:ext uri="{BB962C8B-B14F-4D97-AF65-F5344CB8AC3E}">
        <p14:creationId xmlns:p14="http://schemas.microsoft.com/office/powerpoint/2010/main" val="4018566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TotalTime>
  <Words>327</Words>
  <Application>Microsoft Office PowerPoint</Application>
  <PresentationFormat>Presentación en pantalla (4:3)</PresentationFormat>
  <Paragraphs>18</Paragraphs>
  <Slides>5</Slides>
  <Notes>0</Notes>
  <HiddenSlides>0</HiddenSlides>
  <MMClips>0</MMClips>
  <ScaleCrop>false</ScaleCrop>
  <HeadingPairs>
    <vt:vector size="4" baseType="variant">
      <vt:variant>
        <vt:lpstr>Tema</vt:lpstr>
      </vt:variant>
      <vt:variant>
        <vt:i4>1</vt:i4>
      </vt:variant>
      <vt:variant>
        <vt:lpstr>Títulos de diapositiva</vt:lpstr>
      </vt:variant>
      <vt:variant>
        <vt:i4>5</vt:i4>
      </vt:variant>
    </vt:vector>
  </HeadingPairs>
  <TitlesOfParts>
    <vt:vector size="6" baseType="lpstr">
      <vt:lpstr>Flujo</vt:lpstr>
      <vt:lpstr>TALLER - 1</vt:lpstr>
      <vt:lpstr>La Pedagogía  en el desenvolvimiento de su praxis </vt:lpstr>
      <vt:lpstr>Las tendencias pedagógicas</vt:lpstr>
      <vt:lpstr>Presentación de PowerPoint</vt:lpstr>
      <vt:lpstr>Tendencias pedagógicas contemporáneas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TALLER - 1</dc:title>
  <dc:creator>Celia</dc:creator>
  <cp:lastModifiedBy>Celia</cp:lastModifiedBy>
  <cp:revision>5</cp:revision>
  <dcterms:created xsi:type="dcterms:W3CDTF">2015-01-22T14:57:36Z</dcterms:created>
  <dcterms:modified xsi:type="dcterms:W3CDTF">2015-01-22T16:00:55Z</dcterms:modified>
</cp:coreProperties>
</file>